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</p:sldIdLst>
  <p:sldSz cx="6858000" cy="9906000" type="A4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07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415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623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6830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0385" algn="l" defTabSz="6841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2462" algn="l" defTabSz="6841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394539" algn="l" defTabSz="6841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36616" algn="l" defTabSz="684154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DD"/>
    <a:srgbClr val="666699"/>
    <a:srgbClr val="FFFFCC"/>
    <a:srgbClr val="FFFFFF"/>
    <a:srgbClr val="F7F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208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6864182"/>
            <a:ext cx="6858000" cy="30520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579144" y="0"/>
            <a:ext cx="2278856" cy="9906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321798" y="4820920"/>
            <a:ext cx="4860036" cy="3324013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324788" y="2231395"/>
            <a:ext cx="4860036" cy="2531533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6AC805-ABE7-432A-808C-5CB27F1B41A5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7CC1D6-2E15-48C1-8430-BD74A469CE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C1F19-254C-462A-89E4-75AD898C244E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C24855-949B-45EE-82EC-D0494B3395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0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0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17EC84-B1E9-439C-BE86-5B222C6CDAD5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15A079-CFF9-4C39-94CA-013325D38B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113803-EF02-4B4E-9864-D986F217F4CB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990C8E-98F0-48FF-A8A3-473C798A4A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6864182"/>
            <a:ext cx="6858000" cy="30520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579144" y="0"/>
            <a:ext cx="2278856" cy="9906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5176654"/>
            <a:ext cx="4972050" cy="2638080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590600"/>
            <a:ext cx="4972050" cy="1540772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FD04F8-895E-4AC5-903F-25E83633C9F2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74AC8-D272-45F2-9299-8DE051B0AA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5600700" cy="1651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2743200" cy="653750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00400" y="2311402"/>
            <a:ext cx="2743200" cy="653750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12D665-6832-421A-AC28-231157A549D0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3C3A53-E665-4E7C-9B50-FB55908865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6"/>
            <a:ext cx="6172200" cy="1651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7924800"/>
            <a:ext cx="3030141" cy="1210733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71" y="7924800"/>
            <a:ext cx="3031331" cy="1210733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2" y="2191097"/>
            <a:ext cx="3030141" cy="5693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191097"/>
            <a:ext cx="3031331" cy="56936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09509-EB90-4163-948A-6A93B9BE5E28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ECAA2-56EB-42E5-AE23-DC9711F3A4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240"/>
            <a:ext cx="5602986" cy="1651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24BEE8-DF6B-4BA6-AA4C-6B58233E11E1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C91BA4-76C0-4A03-ABFF-3DBC67A3B9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E67DDC-DBDB-4DE2-A598-DDC737BAE662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DBD64-E6B9-4352-AAC8-3E4B317350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712429"/>
            <a:ext cx="2400300" cy="1054806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309724"/>
            <a:ext cx="2057400" cy="1320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61735"/>
            <a:ext cx="5314950" cy="55033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04D4C6-757B-402D-89F8-E7E77797A380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17336" y="9276318"/>
            <a:ext cx="571500" cy="527403"/>
          </a:xfrm>
        </p:spPr>
        <p:txBody>
          <a:bodyPr/>
          <a:lstStyle/>
          <a:p>
            <a:pPr>
              <a:defRPr/>
            </a:pPr>
            <a:fld id="{02077C2F-6443-4000-8372-E7BAF44B1A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7550" y="2463802"/>
            <a:ext cx="2290401" cy="18110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99221" y="1473199"/>
            <a:ext cx="3086100" cy="59436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7550" y="4331549"/>
            <a:ext cx="2290400" cy="384725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9276318"/>
            <a:ext cx="1600200" cy="527403"/>
          </a:xfrm>
        </p:spPr>
        <p:txBody>
          <a:bodyPr/>
          <a:lstStyle/>
          <a:p>
            <a:pPr>
              <a:defRPr/>
            </a:pPr>
            <a:fld id="{2FD45137-B190-4E59-83AE-96FBE8555761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F1F27C-CA04-440C-9F57-AF0548B438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6864182"/>
            <a:ext cx="6858000" cy="30520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486400" y="0"/>
            <a:ext cx="1371600" cy="9906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396699"/>
            <a:ext cx="5600700" cy="1651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5600700" cy="653750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9276318"/>
            <a:ext cx="1600200" cy="527403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4E527A9-E153-4F83-A859-6DF890738F58}" type="datetimeFigureOut">
              <a:rPr lang="en-US" smtClean="0"/>
              <a:pPr>
                <a:defRPr/>
              </a:pPr>
              <a:t>9/28/2022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343150" y="9276318"/>
            <a:ext cx="2171700" cy="527403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115050" y="9276318"/>
            <a:ext cx="571500" cy="52740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A73F11C-0DFF-4BEF-B489-366F5647BD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39999">
              <a:schemeClr val="tx2">
                <a:lumMod val="60000"/>
                <a:lumOff val="40000"/>
              </a:schemeClr>
            </a:gs>
            <a:gs pos="70000">
              <a:srgbClr val="FFFFDD"/>
            </a:gs>
            <a:gs pos="100000">
              <a:srgbClr val="F7FAE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1"/>
          <p:cNvSpPr>
            <a:spLocks noChangeArrowheads="1"/>
          </p:cNvSpPr>
          <p:nvPr/>
        </p:nvSpPr>
        <p:spPr bwMode="auto">
          <a:xfrm>
            <a:off x="253844" y="2764864"/>
            <a:ext cx="6254955" cy="698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415" tIns="34208" rIns="68415" bIns="34208">
            <a:spAutoFit/>
          </a:bodyPr>
          <a:lstStyle/>
          <a:p>
            <a:pPr algn="ctr">
              <a:lnSpc>
                <a:spcPct val="107000"/>
              </a:lnSpc>
              <a:spcAft>
                <a:spcPts val="599"/>
              </a:spcAft>
            </a:pPr>
            <a:r>
              <a:rPr lang="en-US" sz="3000" b="1" i="1" dirty="0"/>
              <a:t> </a:t>
            </a:r>
            <a:r>
              <a:rPr lang="en-US" sz="3000" b="1" dirty="0">
                <a:solidFill>
                  <a:schemeClr val="bg1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US" sz="3000" b="1" dirty="0">
                <a:latin typeface="Arial"/>
                <a:ea typeface="Calibri"/>
                <a:cs typeface="Times New Roman"/>
              </a:rPr>
              <a:t>SIMPOZION CU PARTICIPARE INTERNA</a:t>
            </a:r>
            <a:r>
              <a:rPr lang="ro-RO" sz="3000" b="1" dirty="0">
                <a:latin typeface="Arial"/>
                <a:ea typeface="Calibri"/>
                <a:cs typeface="Times New Roman"/>
              </a:rPr>
              <a:t>ȚIONALĂ</a:t>
            </a:r>
            <a:endParaRPr lang="en-US" sz="3000" b="1" dirty="0">
              <a:latin typeface="Arial"/>
              <a:ea typeface="Calibri"/>
              <a:cs typeface="Times New Roman"/>
            </a:endParaRPr>
          </a:p>
          <a:p>
            <a:pPr algn="ctr">
              <a:spcAft>
                <a:spcPts val="600"/>
              </a:spcAft>
            </a:pPr>
            <a:endParaRPr lang="en-US" sz="1050" b="1" dirty="0"/>
          </a:p>
          <a:p>
            <a:pPr algn="ctr">
              <a:spcAft>
                <a:spcPts val="600"/>
              </a:spcAft>
            </a:pPr>
            <a:endParaRPr lang="en-US" sz="1100" b="1" dirty="0"/>
          </a:p>
          <a:p>
            <a:pPr algn="ctr">
              <a:spcAft>
                <a:spcPts val="600"/>
              </a:spcAft>
            </a:pPr>
            <a:r>
              <a:rPr lang="ro-RO" sz="3200" b="1" dirty="0"/>
              <a:t>TERAPII ALTERNATIVE ŞI COMPLEMENTARE (HOMEOPATIE/FITOTERAPIE) EDIȚIA A </a:t>
            </a:r>
            <a:r>
              <a:rPr lang="en-US" sz="3200" b="1" dirty="0"/>
              <a:t>6</a:t>
            </a:r>
            <a:r>
              <a:rPr lang="ro-RO" sz="3200" b="1" dirty="0"/>
              <a:t>-A</a:t>
            </a:r>
            <a:endParaRPr lang="en-US" sz="3200" b="1" dirty="0"/>
          </a:p>
          <a:p>
            <a:pPr algn="ctr"/>
            <a:endParaRPr lang="pt-BR" sz="1600" b="1" dirty="0"/>
          </a:p>
          <a:p>
            <a:pPr algn="ctr"/>
            <a:r>
              <a:rPr lang="en-US" sz="2400" b="1" dirty="0"/>
              <a:t>28</a:t>
            </a:r>
            <a:r>
              <a:rPr lang="ro-RO" sz="2400" b="1" dirty="0"/>
              <a:t>-</a:t>
            </a:r>
            <a:r>
              <a:rPr lang="en-US" sz="2400" b="1" dirty="0"/>
              <a:t>29</a:t>
            </a:r>
            <a:r>
              <a:rPr lang="ro-RO" sz="2400" b="1" dirty="0"/>
              <a:t> </a:t>
            </a:r>
            <a:r>
              <a:rPr lang="en-US" sz="2400" b="1" dirty="0"/>
              <a:t>OCTOMBRIE</a:t>
            </a:r>
            <a:r>
              <a:rPr lang="pt-BR" sz="2400" b="1" dirty="0"/>
              <a:t> 20</a:t>
            </a:r>
            <a:r>
              <a:rPr lang="ro-RO" sz="2400" b="1" dirty="0"/>
              <a:t>2</a:t>
            </a:r>
            <a:r>
              <a:rPr lang="en-US" sz="2400" b="1" dirty="0"/>
              <a:t>2</a:t>
            </a:r>
          </a:p>
          <a:p>
            <a:pPr algn="ctr"/>
            <a:r>
              <a:rPr lang="pt-BR" sz="2400" b="1" dirty="0"/>
              <a:t>Constanţa – România</a:t>
            </a:r>
          </a:p>
          <a:p>
            <a:pPr algn="ctr"/>
            <a:endParaRPr lang="pt-BR" sz="2000" b="1" dirty="0"/>
          </a:p>
          <a:p>
            <a:pPr algn="ctr"/>
            <a:endParaRPr lang="pt-BR" sz="2000" b="1" dirty="0"/>
          </a:p>
          <a:p>
            <a:pPr algn="ctr"/>
            <a:r>
              <a:rPr lang="en-US" sz="1600" b="1" dirty="0"/>
              <a:t>Sim</a:t>
            </a:r>
            <a:r>
              <a:rPr lang="ro-RO" sz="1600" b="1"/>
              <a:t>p</a:t>
            </a:r>
            <a:r>
              <a:rPr lang="en-US" sz="1600" b="1"/>
              <a:t>ozionul</a:t>
            </a:r>
            <a:r>
              <a:rPr lang="en-US" sz="1600" b="1" dirty="0"/>
              <a:t> </a:t>
            </a:r>
            <a:r>
              <a:rPr lang="en-US" sz="1600" b="1" dirty="0" err="1"/>
              <a:t>va</a:t>
            </a:r>
            <a:r>
              <a:rPr lang="en-US" sz="1600" b="1" dirty="0"/>
              <a:t> fi </a:t>
            </a:r>
            <a:r>
              <a:rPr lang="ro-RO" sz="1600" b="1" dirty="0"/>
              <a:t>organizat în format hibrid</a:t>
            </a:r>
            <a:r>
              <a:rPr lang="en-US" sz="1600" b="1" dirty="0"/>
              <a:t> de </a:t>
            </a:r>
            <a:r>
              <a:rPr lang="ro-RO" sz="1600" b="1" dirty="0"/>
              <a:t>către</a:t>
            </a:r>
            <a:endParaRPr lang="en-US" sz="1600" b="1" dirty="0"/>
          </a:p>
          <a:p>
            <a:pPr algn="ctr"/>
            <a:r>
              <a:rPr lang="en-US" sz="1600" b="1" dirty="0" err="1"/>
              <a:t>Facultatea</a:t>
            </a:r>
            <a:r>
              <a:rPr lang="en-US" sz="1600" b="1" dirty="0"/>
              <a:t> de </a:t>
            </a:r>
            <a:r>
              <a:rPr lang="en-US" sz="1600" b="1" dirty="0" err="1"/>
              <a:t>Farmacie</a:t>
            </a:r>
            <a:r>
              <a:rPr lang="en-US" sz="1600" b="1" dirty="0"/>
              <a:t>, </a:t>
            </a:r>
            <a:endParaRPr lang="ro-RO" sz="1600" b="1" dirty="0"/>
          </a:p>
          <a:p>
            <a:pPr algn="ctr"/>
            <a:r>
              <a:rPr lang="en-US" sz="1600" b="1" dirty="0" err="1"/>
              <a:t>Universitatea</a:t>
            </a:r>
            <a:r>
              <a:rPr lang="en-US" sz="1600" b="1" dirty="0"/>
              <a:t> </a:t>
            </a:r>
            <a:r>
              <a:rPr lang="en-AI" sz="1600" b="1" dirty="0"/>
              <a:t>“</a:t>
            </a:r>
            <a:r>
              <a:rPr lang="en-US" sz="1600" b="1" dirty="0" err="1"/>
              <a:t>Ovidius</a:t>
            </a:r>
            <a:r>
              <a:rPr lang="en-AI" sz="1600" b="1" dirty="0"/>
              <a:t>”</a:t>
            </a:r>
            <a:r>
              <a:rPr lang="en-US" sz="1600" b="1" dirty="0"/>
              <a:t> din </a:t>
            </a:r>
            <a:r>
              <a:rPr lang="en-US" sz="1600" b="1" dirty="0" err="1"/>
              <a:t>Constanţa</a:t>
            </a:r>
            <a:endParaRPr lang="ro-RO" sz="1600" b="1" dirty="0"/>
          </a:p>
          <a:p>
            <a:pPr algn="ctr"/>
            <a:endParaRPr lang="en-US" sz="1600" b="1" dirty="0"/>
          </a:p>
          <a:p>
            <a:pPr algn="ctr"/>
            <a:endParaRPr lang="en-US" sz="1000" b="1" dirty="0"/>
          </a:p>
          <a:p>
            <a:pPr algn="ctr"/>
            <a:r>
              <a:rPr lang="en-US" b="1" dirty="0" err="1"/>
              <a:t>Manifestarea</a:t>
            </a:r>
            <a:r>
              <a:rPr lang="en-US" b="1" dirty="0"/>
              <a:t> </a:t>
            </a:r>
            <a:r>
              <a:rPr lang="en-US" b="1" dirty="0" err="1"/>
              <a:t>ştiinţifică</a:t>
            </a:r>
            <a:r>
              <a:rPr lang="en-US" b="1" dirty="0"/>
              <a:t> </a:t>
            </a:r>
            <a:r>
              <a:rPr lang="en-US" b="1" dirty="0" err="1"/>
              <a:t>va</a:t>
            </a:r>
            <a:r>
              <a:rPr lang="en-US" b="1" dirty="0"/>
              <a:t> fi </a:t>
            </a:r>
            <a:r>
              <a:rPr lang="en-US" b="1" dirty="0" err="1"/>
              <a:t>creditat</a:t>
            </a:r>
            <a:r>
              <a:rPr lang="ro-RO" b="1" dirty="0"/>
              <a:t>ă cu credite EFC</a:t>
            </a:r>
            <a:endParaRPr lang="en-US" b="1" dirty="0"/>
          </a:p>
          <a:p>
            <a:pPr algn="ctr"/>
            <a:endParaRPr lang="en-US" sz="2000" b="1" dirty="0"/>
          </a:p>
        </p:txBody>
      </p:sp>
      <p:sp>
        <p:nvSpPr>
          <p:cNvPr id="18434" name="Title 4"/>
          <p:cNvSpPr>
            <a:spLocks noGrp="1"/>
          </p:cNvSpPr>
          <p:nvPr>
            <p:ph type="title"/>
          </p:nvPr>
        </p:nvSpPr>
        <p:spPr>
          <a:xfrm>
            <a:off x="282472" y="1179134"/>
            <a:ext cx="6293055" cy="1329153"/>
          </a:xfrm>
        </p:spPr>
        <p:txBody>
          <a:bodyPr>
            <a:normAutofit fontScale="90000"/>
          </a:bodyPr>
          <a:lstStyle/>
          <a:p>
            <a:pPr algn="ctr"/>
            <a:r>
              <a:rPr lang="pt-BR" sz="1400" b="1" dirty="0">
                <a:solidFill>
                  <a:schemeClr val="bg1"/>
                </a:solidFill>
              </a:rPr>
              <a:t> 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b="1" dirty="0" err="1">
                <a:latin typeface="+mn-lt"/>
              </a:rPr>
              <a:t>Universitatea</a:t>
            </a:r>
            <a:r>
              <a:rPr lang="en-US" sz="1400" b="1" dirty="0">
                <a:latin typeface="+mn-lt"/>
              </a:rPr>
              <a:t> </a:t>
            </a:r>
            <a:r>
              <a:rPr lang="en-US" sz="1400" b="1" dirty="0" err="1">
                <a:latin typeface="+mn-lt"/>
              </a:rPr>
              <a:t>Ovidius</a:t>
            </a:r>
            <a:r>
              <a:rPr lang="en-US" sz="1400" b="1" dirty="0">
                <a:latin typeface="+mn-lt"/>
              </a:rPr>
              <a:t> din </a:t>
            </a:r>
            <a:r>
              <a:rPr lang="en-US" sz="1400" b="1" dirty="0" err="1">
                <a:latin typeface="+mn-lt"/>
              </a:rPr>
              <a:t>Constanţa</a:t>
            </a:r>
            <a:r>
              <a:rPr lang="en-US" sz="1400" b="1" dirty="0">
                <a:latin typeface="+mn-lt"/>
              </a:rPr>
              <a:t>, </a:t>
            </a:r>
            <a:r>
              <a:rPr lang="en-US" sz="1400" b="1" dirty="0" err="1">
                <a:latin typeface="+mn-lt"/>
              </a:rPr>
              <a:t>Facultatea</a:t>
            </a:r>
            <a:r>
              <a:rPr lang="en-US" sz="1400" b="1" dirty="0">
                <a:latin typeface="+mn-lt"/>
              </a:rPr>
              <a:t> de </a:t>
            </a:r>
            <a:r>
              <a:rPr lang="en-US" sz="1400" b="1" dirty="0" err="1">
                <a:latin typeface="+mn-lt"/>
              </a:rPr>
              <a:t>Farmacie</a:t>
            </a:r>
            <a:r>
              <a:rPr lang="en-US" sz="1400" b="1" dirty="0">
                <a:latin typeface="+mn-lt"/>
              </a:rPr>
              <a:t> </a:t>
            </a:r>
            <a:br>
              <a:rPr lang="en-US" sz="1400" dirty="0">
                <a:solidFill>
                  <a:schemeClr val="bg1"/>
                </a:solidFill>
                <a:latin typeface="+mn-lt"/>
              </a:rPr>
            </a:br>
            <a:r>
              <a:rPr lang="pt-BR" sz="1400" b="1" dirty="0">
                <a:latin typeface="+mn-lt"/>
              </a:rPr>
              <a:t>Colegiul Farmaciştilor din România, filiala Constanţa</a:t>
            </a:r>
            <a:br>
              <a:rPr lang="en-US" sz="1400" dirty="0">
                <a:latin typeface="+mn-lt"/>
              </a:rPr>
            </a:br>
            <a:r>
              <a:rPr lang="pt-BR" sz="1400" b="1" dirty="0">
                <a:latin typeface="+mn-lt"/>
              </a:rPr>
              <a:t>Societatea Ro</a:t>
            </a:r>
            <a:r>
              <a:rPr lang="ro-RO" sz="1400" b="1" dirty="0">
                <a:latin typeface="+mn-lt"/>
              </a:rPr>
              <a:t>mână de Ştiinţe Farmaceutice, filiala Constanţa</a:t>
            </a:r>
            <a:br>
              <a:rPr lang="en-US" sz="1400" dirty="0">
                <a:latin typeface="+mn-lt"/>
              </a:rPr>
            </a:br>
            <a:r>
              <a:rPr lang="ro-RO" sz="1400" b="1" dirty="0">
                <a:latin typeface="+mn-lt"/>
                <a:ea typeface="Calibri"/>
              </a:rPr>
              <a:t>Asociația cadrelor didactice din Facultatea de Farmacie Constanța</a:t>
            </a:r>
            <a:br>
              <a:rPr lang="ro-RO" sz="1400" dirty="0">
                <a:latin typeface="+mn-lt"/>
                <a:ea typeface="Calibri"/>
              </a:rPr>
            </a:br>
            <a:endParaRPr lang="ro-RO" sz="2500" b="1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143" y="42863"/>
            <a:ext cx="896722" cy="904194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C8011CD-9F78-4B21-5DB1-46BFDEC076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35" y="42863"/>
            <a:ext cx="942449" cy="918529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Custom 5">
      <a:dk1>
        <a:sysClr val="windowText" lastClr="000000"/>
      </a:dk1>
      <a:lt1>
        <a:sysClr val="window" lastClr="FFFFFF"/>
      </a:lt1>
      <a:dk2>
        <a:srgbClr val="BDE296"/>
      </a:dk2>
      <a:lt2>
        <a:srgbClr val="3477B2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2207</TotalTime>
  <Words>97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Franklin Gothic Book</vt:lpstr>
      <vt:lpstr>Wingdings 2</vt:lpstr>
      <vt:lpstr>Technic</vt:lpstr>
      <vt:lpstr>  Universitatea Ovidius din Constanţa, Facultatea de Farmacie  Colegiul Farmaciştilor din România, filiala Constanţa Societatea Română de Ştiinţe Farmaceutice, filiala Constanţa Asociația cadrelor didactice din Facultatea de Farmacie Constanța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PowerUser</dc:creator>
  <cp:lastModifiedBy>Carmen Lupu</cp:lastModifiedBy>
  <cp:revision>117</cp:revision>
  <cp:lastPrinted>2017-10-26T11:31:53Z</cp:lastPrinted>
  <dcterms:created xsi:type="dcterms:W3CDTF">2015-05-12T06:05:30Z</dcterms:created>
  <dcterms:modified xsi:type="dcterms:W3CDTF">2022-09-28T17:59:28Z</dcterms:modified>
</cp:coreProperties>
</file>