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83625" cy="30275213"/>
  <p:notesSz cx="6858000" cy="9144000"/>
  <p:defaultTextStyle>
    <a:defPPr>
      <a:defRPr lang="en-US"/>
    </a:defPPr>
    <a:lvl1pPr marL="0" algn="l" defTabSz="2950790" rtl="0" eaLnBrk="1" latinLnBrk="0" hangingPunct="1">
      <a:defRPr sz="5796" kern="1200">
        <a:solidFill>
          <a:schemeClr val="tx1"/>
        </a:solidFill>
        <a:latin typeface="+mn-lt"/>
        <a:ea typeface="+mn-ea"/>
        <a:cs typeface="+mn-cs"/>
      </a:defRPr>
    </a:lvl1pPr>
    <a:lvl2pPr marL="1475396" algn="l" defTabSz="2950790" rtl="0" eaLnBrk="1" latinLnBrk="0" hangingPunct="1">
      <a:defRPr sz="5796" kern="1200">
        <a:solidFill>
          <a:schemeClr val="tx1"/>
        </a:solidFill>
        <a:latin typeface="+mn-lt"/>
        <a:ea typeface="+mn-ea"/>
        <a:cs typeface="+mn-cs"/>
      </a:defRPr>
    </a:lvl2pPr>
    <a:lvl3pPr marL="2950790" algn="l" defTabSz="2950790" rtl="0" eaLnBrk="1" latinLnBrk="0" hangingPunct="1">
      <a:defRPr sz="5796" kern="1200">
        <a:solidFill>
          <a:schemeClr val="tx1"/>
        </a:solidFill>
        <a:latin typeface="+mn-lt"/>
        <a:ea typeface="+mn-ea"/>
        <a:cs typeface="+mn-cs"/>
      </a:defRPr>
    </a:lvl3pPr>
    <a:lvl4pPr marL="4426184" algn="l" defTabSz="2950790" rtl="0" eaLnBrk="1" latinLnBrk="0" hangingPunct="1">
      <a:defRPr sz="5796" kern="1200">
        <a:solidFill>
          <a:schemeClr val="tx1"/>
        </a:solidFill>
        <a:latin typeface="+mn-lt"/>
        <a:ea typeface="+mn-ea"/>
        <a:cs typeface="+mn-cs"/>
      </a:defRPr>
    </a:lvl4pPr>
    <a:lvl5pPr marL="5901580" algn="l" defTabSz="2950790" rtl="0" eaLnBrk="1" latinLnBrk="0" hangingPunct="1">
      <a:defRPr sz="5796" kern="1200">
        <a:solidFill>
          <a:schemeClr val="tx1"/>
        </a:solidFill>
        <a:latin typeface="+mn-lt"/>
        <a:ea typeface="+mn-ea"/>
        <a:cs typeface="+mn-cs"/>
      </a:defRPr>
    </a:lvl5pPr>
    <a:lvl6pPr marL="7376974" algn="l" defTabSz="2950790" rtl="0" eaLnBrk="1" latinLnBrk="0" hangingPunct="1">
      <a:defRPr sz="5796" kern="1200">
        <a:solidFill>
          <a:schemeClr val="tx1"/>
        </a:solidFill>
        <a:latin typeface="+mn-lt"/>
        <a:ea typeface="+mn-ea"/>
        <a:cs typeface="+mn-cs"/>
      </a:defRPr>
    </a:lvl6pPr>
    <a:lvl7pPr marL="8852370" algn="l" defTabSz="2950790" rtl="0" eaLnBrk="1" latinLnBrk="0" hangingPunct="1">
      <a:defRPr sz="5796" kern="1200">
        <a:solidFill>
          <a:schemeClr val="tx1"/>
        </a:solidFill>
        <a:latin typeface="+mn-lt"/>
        <a:ea typeface="+mn-ea"/>
        <a:cs typeface="+mn-cs"/>
      </a:defRPr>
    </a:lvl7pPr>
    <a:lvl8pPr marL="10327763" algn="l" defTabSz="2950790" rtl="0" eaLnBrk="1" latinLnBrk="0" hangingPunct="1">
      <a:defRPr sz="5796" kern="1200">
        <a:solidFill>
          <a:schemeClr val="tx1"/>
        </a:solidFill>
        <a:latin typeface="+mn-lt"/>
        <a:ea typeface="+mn-ea"/>
        <a:cs typeface="+mn-cs"/>
      </a:defRPr>
    </a:lvl8pPr>
    <a:lvl9pPr marL="11803159" algn="l" defTabSz="2950790" rtl="0" eaLnBrk="1" latinLnBrk="0" hangingPunct="1">
      <a:defRPr sz="579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2607"/>
    <a:srgbClr val="1A782C"/>
    <a:srgbClr val="D1D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645"/>
  </p:normalViewPr>
  <p:slideViewPr>
    <p:cSldViewPr>
      <p:cViewPr>
        <p:scale>
          <a:sx n="99" d="100"/>
          <a:sy n="99" d="100"/>
        </p:scale>
        <p:origin x="-3448" y="48"/>
      </p:cViewPr>
      <p:guideLst>
        <p:guide orient="horz" pos="9536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05-4AFD-9221-672AB2D8BAD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05-4AFD-9221-672AB2D8BAD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05-4AFD-9221-672AB2D8BA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544896"/>
        <c:axId val="62546688"/>
        <c:axId val="0"/>
      </c:bar3DChart>
      <c:catAx>
        <c:axId val="62544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2546688"/>
        <c:crosses val="autoZero"/>
        <c:auto val="1"/>
        <c:lblAlgn val="ctr"/>
        <c:lblOffset val="100"/>
        <c:noMultiLvlLbl val="0"/>
      </c:catAx>
      <c:valAx>
        <c:axId val="62546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254489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o-RO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47E1A-B9C1-A341-84B0-1E933CD6205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143000"/>
            <a:ext cx="2178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C4A79-269F-6942-94F2-8333A1A47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14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2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1pPr>
    <a:lvl2pPr marL="456961" algn="l" defTabSz="91392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2pPr>
    <a:lvl3pPr marL="913925" algn="l" defTabSz="91392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3pPr>
    <a:lvl4pPr marL="1370888" algn="l" defTabSz="91392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4pPr>
    <a:lvl5pPr marL="1827850" algn="l" defTabSz="91392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5pPr>
    <a:lvl6pPr marL="2284813" algn="l" defTabSz="91392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1774" algn="l" defTabSz="91392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198737" algn="l" defTabSz="91392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5698" algn="l" defTabSz="91392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C4A79-269F-6942-94F2-8333A1A47A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44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3" y="9404946"/>
            <a:ext cx="18176081" cy="64895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7546" y="17155957"/>
            <a:ext cx="1496853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62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25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388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851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14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777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240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703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64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736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03129" y="1212414"/>
            <a:ext cx="4811315" cy="2583204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181" y="1212414"/>
            <a:ext cx="14077554" cy="2583204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75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02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161" y="19454632"/>
            <a:ext cx="18176081" cy="6012994"/>
          </a:xfrm>
        </p:spPr>
        <p:txBody>
          <a:bodyPr anchor="t"/>
          <a:lstStyle>
            <a:lvl1pPr algn="l">
              <a:defRPr sz="1278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161" y="12831930"/>
            <a:ext cx="18176081" cy="6622701"/>
          </a:xfrm>
        </p:spPr>
        <p:txBody>
          <a:bodyPr anchor="b"/>
          <a:lstStyle>
            <a:lvl1pPr marL="0" indent="0">
              <a:buNone/>
              <a:defRPr sz="6442">
                <a:solidFill>
                  <a:schemeClr val="tx1">
                    <a:tint val="75000"/>
                  </a:schemeClr>
                </a:solidFill>
              </a:defRPr>
            </a:lvl1pPr>
            <a:lvl2pPr marL="1462898" indent="0">
              <a:buNone/>
              <a:defRPr sz="5747">
                <a:solidFill>
                  <a:schemeClr val="tx1">
                    <a:tint val="75000"/>
                  </a:schemeClr>
                </a:solidFill>
              </a:defRPr>
            </a:lvl2pPr>
            <a:lvl3pPr marL="2925799" indent="0">
              <a:buNone/>
              <a:defRPr sz="5155">
                <a:solidFill>
                  <a:schemeClr val="tx1">
                    <a:tint val="75000"/>
                  </a:schemeClr>
                </a:solidFill>
              </a:defRPr>
            </a:lvl3pPr>
            <a:lvl4pPr marL="4388697" indent="0">
              <a:buNone/>
              <a:defRPr sz="4458">
                <a:solidFill>
                  <a:schemeClr val="tx1">
                    <a:tint val="75000"/>
                  </a:schemeClr>
                </a:solidFill>
              </a:defRPr>
            </a:lvl4pPr>
            <a:lvl5pPr marL="5851596" indent="0">
              <a:buNone/>
              <a:defRPr sz="4458">
                <a:solidFill>
                  <a:schemeClr val="tx1">
                    <a:tint val="75000"/>
                  </a:schemeClr>
                </a:solidFill>
              </a:defRPr>
            </a:lvl5pPr>
            <a:lvl6pPr marL="7314492" indent="0">
              <a:buNone/>
              <a:defRPr sz="4458">
                <a:solidFill>
                  <a:schemeClr val="tx1">
                    <a:tint val="75000"/>
                  </a:schemeClr>
                </a:solidFill>
              </a:defRPr>
            </a:lvl6pPr>
            <a:lvl7pPr marL="8777390" indent="0">
              <a:buNone/>
              <a:defRPr sz="4458">
                <a:solidFill>
                  <a:schemeClr val="tx1">
                    <a:tint val="75000"/>
                  </a:schemeClr>
                </a:solidFill>
              </a:defRPr>
            </a:lvl7pPr>
            <a:lvl8pPr marL="10240290" indent="0">
              <a:buNone/>
              <a:defRPr sz="4458">
                <a:solidFill>
                  <a:schemeClr val="tx1">
                    <a:tint val="75000"/>
                  </a:schemeClr>
                </a:solidFill>
              </a:defRPr>
            </a:lvl8pPr>
            <a:lvl9pPr marL="11703188" indent="0">
              <a:buNone/>
              <a:defRPr sz="44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7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185" y="7064220"/>
            <a:ext cx="9444434" cy="19980239"/>
          </a:xfrm>
        </p:spPr>
        <p:txBody>
          <a:bodyPr/>
          <a:lstStyle>
            <a:lvl1pPr>
              <a:defRPr sz="8919"/>
            </a:lvl1pPr>
            <a:lvl2pPr>
              <a:defRPr sz="7630"/>
            </a:lvl2pPr>
            <a:lvl3pPr>
              <a:defRPr sz="6442"/>
            </a:lvl3pPr>
            <a:lvl4pPr>
              <a:defRPr sz="5747"/>
            </a:lvl4pPr>
            <a:lvl5pPr>
              <a:defRPr sz="5747"/>
            </a:lvl5pPr>
            <a:lvl6pPr>
              <a:defRPr sz="5747"/>
            </a:lvl6pPr>
            <a:lvl7pPr>
              <a:defRPr sz="5747"/>
            </a:lvl7pPr>
            <a:lvl8pPr>
              <a:defRPr sz="5747"/>
            </a:lvl8pPr>
            <a:lvl9pPr>
              <a:defRPr sz="574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70011" y="7064220"/>
            <a:ext cx="9444434" cy="19980239"/>
          </a:xfrm>
        </p:spPr>
        <p:txBody>
          <a:bodyPr/>
          <a:lstStyle>
            <a:lvl1pPr>
              <a:defRPr sz="8919"/>
            </a:lvl1pPr>
            <a:lvl2pPr>
              <a:defRPr sz="7630"/>
            </a:lvl2pPr>
            <a:lvl3pPr>
              <a:defRPr sz="6442"/>
            </a:lvl3pPr>
            <a:lvl4pPr>
              <a:defRPr sz="5747"/>
            </a:lvl4pPr>
            <a:lvl5pPr>
              <a:defRPr sz="5747"/>
            </a:lvl5pPr>
            <a:lvl6pPr>
              <a:defRPr sz="5747"/>
            </a:lvl6pPr>
            <a:lvl7pPr>
              <a:defRPr sz="5747"/>
            </a:lvl7pPr>
            <a:lvl8pPr>
              <a:defRPr sz="5747"/>
            </a:lvl8pPr>
            <a:lvl9pPr>
              <a:defRPr sz="574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5" y="6776886"/>
            <a:ext cx="9448149" cy="2824282"/>
          </a:xfrm>
        </p:spPr>
        <p:txBody>
          <a:bodyPr anchor="b"/>
          <a:lstStyle>
            <a:lvl1pPr marL="0" indent="0">
              <a:buNone/>
              <a:defRPr sz="7630" b="1"/>
            </a:lvl1pPr>
            <a:lvl2pPr marL="1462898" indent="0">
              <a:buNone/>
              <a:defRPr sz="6442" b="1"/>
            </a:lvl2pPr>
            <a:lvl3pPr marL="2925799" indent="0">
              <a:buNone/>
              <a:defRPr sz="5747" b="1"/>
            </a:lvl3pPr>
            <a:lvl4pPr marL="4388697" indent="0">
              <a:buNone/>
              <a:defRPr sz="5155" b="1"/>
            </a:lvl4pPr>
            <a:lvl5pPr marL="5851596" indent="0">
              <a:buNone/>
              <a:defRPr sz="5155" b="1"/>
            </a:lvl5pPr>
            <a:lvl6pPr marL="7314492" indent="0">
              <a:buNone/>
              <a:defRPr sz="5155" b="1"/>
            </a:lvl6pPr>
            <a:lvl7pPr marL="8777390" indent="0">
              <a:buNone/>
              <a:defRPr sz="5155" b="1"/>
            </a:lvl7pPr>
            <a:lvl8pPr marL="10240290" indent="0">
              <a:buNone/>
              <a:defRPr sz="5155" b="1"/>
            </a:lvl8pPr>
            <a:lvl9pPr marL="11703188" indent="0">
              <a:buNone/>
              <a:defRPr sz="515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185" y="9601172"/>
            <a:ext cx="9448149" cy="17443289"/>
          </a:xfrm>
        </p:spPr>
        <p:txBody>
          <a:bodyPr/>
          <a:lstStyle>
            <a:lvl1pPr>
              <a:defRPr sz="7630"/>
            </a:lvl1pPr>
            <a:lvl2pPr>
              <a:defRPr sz="6442"/>
            </a:lvl2pPr>
            <a:lvl3pPr>
              <a:defRPr sz="5747"/>
            </a:lvl3pPr>
            <a:lvl4pPr>
              <a:defRPr sz="5155"/>
            </a:lvl4pPr>
            <a:lvl5pPr>
              <a:defRPr sz="5155"/>
            </a:lvl5pPr>
            <a:lvl6pPr>
              <a:defRPr sz="5155"/>
            </a:lvl6pPr>
            <a:lvl7pPr>
              <a:defRPr sz="5155"/>
            </a:lvl7pPr>
            <a:lvl8pPr>
              <a:defRPr sz="5155"/>
            </a:lvl8pPr>
            <a:lvl9pPr>
              <a:defRPr sz="51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2586" y="6776886"/>
            <a:ext cx="9451860" cy="2824282"/>
          </a:xfrm>
        </p:spPr>
        <p:txBody>
          <a:bodyPr anchor="b"/>
          <a:lstStyle>
            <a:lvl1pPr marL="0" indent="0">
              <a:buNone/>
              <a:defRPr sz="7630" b="1"/>
            </a:lvl1pPr>
            <a:lvl2pPr marL="1462898" indent="0">
              <a:buNone/>
              <a:defRPr sz="6442" b="1"/>
            </a:lvl2pPr>
            <a:lvl3pPr marL="2925799" indent="0">
              <a:buNone/>
              <a:defRPr sz="5747" b="1"/>
            </a:lvl3pPr>
            <a:lvl4pPr marL="4388697" indent="0">
              <a:buNone/>
              <a:defRPr sz="5155" b="1"/>
            </a:lvl4pPr>
            <a:lvl5pPr marL="5851596" indent="0">
              <a:buNone/>
              <a:defRPr sz="5155" b="1"/>
            </a:lvl5pPr>
            <a:lvl6pPr marL="7314492" indent="0">
              <a:buNone/>
              <a:defRPr sz="5155" b="1"/>
            </a:lvl6pPr>
            <a:lvl7pPr marL="8777390" indent="0">
              <a:buNone/>
              <a:defRPr sz="5155" b="1"/>
            </a:lvl7pPr>
            <a:lvl8pPr marL="10240290" indent="0">
              <a:buNone/>
              <a:defRPr sz="5155" b="1"/>
            </a:lvl8pPr>
            <a:lvl9pPr marL="11703188" indent="0">
              <a:buNone/>
              <a:defRPr sz="515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2586" y="9601172"/>
            <a:ext cx="9451860" cy="17443289"/>
          </a:xfrm>
        </p:spPr>
        <p:txBody>
          <a:bodyPr/>
          <a:lstStyle>
            <a:lvl1pPr>
              <a:defRPr sz="7630"/>
            </a:lvl1pPr>
            <a:lvl2pPr>
              <a:defRPr sz="6442"/>
            </a:lvl2pPr>
            <a:lvl3pPr>
              <a:defRPr sz="5747"/>
            </a:lvl3pPr>
            <a:lvl4pPr>
              <a:defRPr sz="5155"/>
            </a:lvl4pPr>
            <a:lvl5pPr>
              <a:defRPr sz="5155"/>
            </a:lvl5pPr>
            <a:lvl6pPr>
              <a:defRPr sz="5155"/>
            </a:lvl6pPr>
            <a:lvl7pPr>
              <a:defRPr sz="5155"/>
            </a:lvl7pPr>
            <a:lvl8pPr>
              <a:defRPr sz="5155"/>
            </a:lvl8pPr>
            <a:lvl9pPr>
              <a:defRPr sz="51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83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41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0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184" y="1205402"/>
            <a:ext cx="7035066" cy="5129967"/>
          </a:xfrm>
        </p:spPr>
        <p:txBody>
          <a:bodyPr anchor="b"/>
          <a:lstStyle>
            <a:lvl1pPr algn="l">
              <a:defRPr sz="644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0407" y="1205408"/>
            <a:ext cx="11954039" cy="25839056"/>
          </a:xfrm>
        </p:spPr>
        <p:txBody>
          <a:bodyPr/>
          <a:lstStyle>
            <a:lvl1pPr>
              <a:defRPr sz="10207"/>
            </a:lvl1pPr>
            <a:lvl2pPr>
              <a:defRPr sz="8919"/>
            </a:lvl2pPr>
            <a:lvl3pPr>
              <a:defRPr sz="7630"/>
            </a:lvl3pPr>
            <a:lvl4pPr>
              <a:defRPr sz="6442"/>
            </a:lvl4pPr>
            <a:lvl5pPr>
              <a:defRPr sz="6442"/>
            </a:lvl5pPr>
            <a:lvl6pPr>
              <a:defRPr sz="6442"/>
            </a:lvl6pPr>
            <a:lvl7pPr>
              <a:defRPr sz="6442"/>
            </a:lvl7pPr>
            <a:lvl8pPr>
              <a:defRPr sz="6442"/>
            </a:lvl8pPr>
            <a:lvl9pPr>
              <a:defRPr sz="644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184" y="6335374"/>
            <a:ext cx="7035066" cy="20709089"/>
          </a:xfrm>
        </p:spPr>
        <p:txBody>
          <a:bodyPr/>
          <a:lstStyle>
            <a:lvl1pPr marL="0" indent="0">
              <a:buNone/>
              <a:defRPr sz="4458"/>
            </a:lvl1pPr>
            <a:lvl2pPr marL="1462898" indent="0">
              <a:buNone/>
              <a:defRPr sz="3864"/>
            </a:lvl2pPr>
            <a:lvl3pPr marL="2925799" indent="0">
              <a:buNone/>
              <a:defRPr sz="3171"/>
            </a:lvl3pPr>
            <a:lvl4pPr marL="4388697" indent="0">
              <a:buNone/>
              <a:defRPr sz="2874"/>
            </a:lvl4pPr>
            <a:lvl5pPr marL="5851596" indent="0">
              <a:buNone/>
              <a:defRPr sz="2874"/>
            </a:lvl5pPr>
            <a:lvl6pPr marL="7314492" indent="0">
              <a:buNone/>
              <a:defRPr sz="2874"/>
            </a:lvl6pPr>
            <a:lvl7pPr marL="8777390" indent="0">
              <a:buNone/>
              <a:defRPr sz="2874"/>
            </a:lvl7pPr>
            <a:lvl8pPr marL="10240290" indent="0">
              <a:buNone/>
              <a:defRPr sz="2874"/>
            </a:lvl8pPr>
            <a:lvl9pPr marL="11703188" indent="0">
              <a:buNone/>
              <a:defRPr sz="287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81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342" y="21192653"/>
            <a:ext cx="12830175" cy="2501912"/>
          </a:xfrm>
        </p:spPr>
        <p:txBody>
          <a:bodyPr anchor="b"/>
          <a:lstStyle>
            <a:lvl1pPr algn="l">
              <a:defRPr sz="644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342" y="2705147"/>
            <a:ext cx="12830175" cy="18165128"/>
          </a:xfrm>
        </p:spPr>
        <p:txBody>
          <a:bodyPr/>
          <a:lstStyle>
            <a:lvl1pPr marL="0" indent="0">
              <a:buNone/>
              <a:defRPr sz="10207"/>
            </a:lvl1pPr>
            <a:lvl2pPr marL="1462898" indent="0">
              <a:buNone/>
              <a:defRPr sz="8919"/>
            </a:lvl2pPr>
            <a:lvl3pPr marL="2925799" indent="0">
              <a:buNone/>
              <a:defRPr sz="7630"/>
            </a:lvl3pPr>
            <a:lvl4pPr marL="4388697" indent="0">
              <a:buNone/>
              <a:defRPr sz="6442"/>
            </a:lvl4pPr>
            <a:lvl5pPr marL="5851596" indent="0">
              <a:buNone/>
              <a:defRPr sz="6442"/>
            </a:lvl5pPr>
            <a:lvl6pPr marL="7314492" indent="0">
              <a:buNone/>
              <a:defRPr sz="6442"/>
            </a:lvl6pPr>
            <a:lvl7pPr marL="8777390" indent="0">
              <a:buNone/>
              <a:defRPr sz="6442"/>
            </a:lvl7pPr>
            <a:lvl8pPr marL="10240290" indent="0">
              <a:buNone/>
              <a:defRPr sz="6442"/>
            </a:lvl8pPr>
            <a:lvl9pPr marL="11703188" indent="0">
              <a:buNone/>
              <a:defRPr sz="6442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342" y="23694562"/>
            <a:ext cx="12830175" cy="3553130"/>
          </a:xfrm>
        </p:spPr>
        <p:txBody>
          <a:bodyPr/>
          <a:lstStyle>
            <a:lvl1pPr marL="0" indent="0">
              <a:buNone/>
              <a:defRPr sz="4458"/>
            </a:lvl1pPr>
            <a:lvl2pPr marL="1462898" indent="0">
              <a:buNone/>
              <a:defRPr sz="3864"/>
            </a:lvl2pPr>
            <a:lvl3pPr marL="2925799" indent="0">
              <a:buNone/>
              <a:defRPr sz="3171"/>
            </a:lvl3pPr>
            <a:lvl4pPr marL="4388697" indent="0">
              <a:buNone/>
              <a:defRPr sz="2874"/>
            </a:lvl4pPr>
            <a:lvl5pPr marL="5851596" indent="0">
              <a:buNone/>
              <a:defRPr sz="2874"/>
            </a:lvl5pPr>
            <a:lvl6pPr marL="7314492" indent="0">
              <a:buNone/>
              <a:defRPr sz="2874"/>
            </a:lvl6pPr>
            <a:lvl7pPr marL="8777390" indent="0">
              <a:buNone/>
              <a:defRPr sz="2874"/>
            </a:lvl7pPr>
            <a:lvl8pPr marL="10240290" indent="0">
              <a:buNone/>
              <a:defRPr sz="2874"/>
            </a:lvl8pPr>
            <a:lvl9pPr marL="11703188" indent="0">
              <a:buNone/>
              <a:defRPr sz="287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248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182" y="1212416"/>
            <a:ext cx="19245263" cy="5045869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2" y="7064220"/>
            <a:ext cx="19245263" cy="19980239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182" y="28060644"/>
            <a:ext cx="4989512" cy="1611873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8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AFE1D-4F19-4092-BFE1-2C987A1AB5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6075" y="28060644"/>
            <a:ext cx="6771481" cy="1611873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8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4931" y="28060644"/>
            <a:ext cx="4989512" cy="1611873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8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F68B0-BEC5-4B9B-9AFC-57295D942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648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25799" rtl="0" eaLnBrk="1" latinLnBrk="0" hangingPunct="1">
        <a:spcBef>
          <a:spcPct val="0"/>
        </a:spcBef>
        <a:buNone/>
        <a:defRPr sz="140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176" indent="-1097176" algn="l" defTabSz="2925799" rtl="0" eaLnBrk="1" latinLnBrk="0" hangingPunct="1">
        <a:spcBef>
          <a:spcPct val="20000"/>
        </a:spcBef>
        <a:buFont typeface="Arial" pitchFamily="34" charset="0"/>
        <a:buChar char="•"/>
        <a:defRPr sz="10207" kern="1200">
          <a:solidFill>
            <a:schemeClr val="tx1"/>
          </a:solidFill>
          <a:latin typeface="+mn-lt"/>
          <a:ea typeface="+mn-ea"/>
          <a:cs typeface="+mn-cs"/>
        </a:defRPr>
      </a:lvl1pPr>
      <a:lvl2pPr marL="2377210" indent="-914312" algn="l" defTabSz="2925799" rtl="0" eaLnBrk="1" latinLnBrk="0" hangingPunct="1">
        <a:spcBef>
          <a:spcPct val="20000"/>
        </a:spcBef>
        <a:buFont typeface="Arial" pitchFamily="34" charset="0"/>
        <a:buChar char="–"/>
        <a:defRPr sz="8919" kern="1200">
          <a:solidFill>
            <a:schemeClr val="tx1"/>
          </a:solidFill>
          <a:latin typeface="+mn-lt"/>
          <a:ea typeface="+mn-ea"/>
          <a:cs typeface="+mn-cs"/>
        </a:defRPr>
      </a:lvl2pPr>
      <a:lvl3pPr marL="3657247" indent="-731450" algn="l" defTabSz="2925799" rtl="0" eaLnBrk="1" latinLnBrk="0" hangingPunct="1">
        <a:spcBef>
          <a:spcPct val="20000"/>
        </a:spcBef>
        <a:buFont typeface="Arial" pitchFamily="34" charset="0"/>
        <a:buChar char="•"/>
        <a:defRPr sz="7630" kern="1200">
          <a:solidFill>
            <a:schemeClr val="tx1"/>
          </a:solidFill>
          <a:latin typeface="+mn-lt"/>
          <a:ea typeface="+mn-ea"/>
          <a:cs typeface="+mn-cs"/>
        </a:defRPr>
      </a:lvl3pPr>
      <a:lvl4pPr marL="5120144" indent="-731450" algn="l" defTabSz="2925799" rtl="0" eaLnBrk="1" latinLnBrk="0" hangingPunct="1">
        <a:spcBef>
          <a:spcPct val="20000"/>
        </a:spcBef>
        <a:buFont typeface="Arial" pitchFamily="34" charset="0"/>
        <a:buChar char="–"/>
        <a:defRPr sz="6442" kern="1200">
          <a:solidFill>
            <a:schemeClr val="tx1"/>
          </a:solidFill>
          <a:latin typeface="+mn-lt"/>
          <a:ea typeface="+mn-ea"/>
          <a:cs typeface="+mn-cs"/>
        </a:defRPr>
      </a:lvl4pPr>
      <a:lvl5pPr marL="6583044" indent="-731450" algn="l" defTabSz="2925799" rtl="0" eaLnBrk="1" latinLnBrk="0" hangingPunct="1">
        <a:spcBef>
          <a:spcPct val="20000"/>
        </a:spcBef>
        <a:buFont typeface="Arial" pitchFamily="34" charset="0"/>
        <a:buChar char="»"/>
        <a:defRPr sz="6442" kern="1200">
          <a:solidFill>
            <a:schemeClr val="tx1"/>
          </a:solidFill>
          <a:latin typeface="+mn-lt"/>
          <a:ea typeface="+mn-ea"/>
          <a:cs typeface="+mn-cs"/>
        </a:defRPr>
      </a:lvl5pPr>
      <a:lvl6pPr marL="8045943" indent="-731450" algn="l" defTabSz="2925799" rtl="0" eaLnBrk="1" latinLnBrk="0" hangingPunct="1">
        <a:spcBef>
          <a:spcPct val="20000"/>
        </a:spcBef>
        <a:buFont typeface="Arial" pitchFamily="34" charset="0"/>
        <a:buChar char="•"/>
        <a:defRPr sz="6442" kern="1200">
          <a:solidFill>
            <a:schemeClr val="tx1"/>
          </a:solidFill>
          <a:latin typeface="+mn-lt"/>
          <a:ea typeface="+mn-ea"/>
          <a:cs typeface="+mn-cs"/>
        </a:defRPr>
      </a:lvl6pPr>
      <a:lvl7pPr marL="9508842" indent="-731450" algn="l" defTabSz="2925799" rtl="0" eaLnBrk="1" latinLnBrk="0" hangingPunct="1">
        <a:spcBef>
          <a:spcPct val="20000"/>
        </a:spcBef>
        <a:buFont typeface="Arial" pitchFamily="34" charset="0"/>
        <a:buChar char="•"/>
        <a:defRPr sz="6442" kern="1200">
          <a:solidFill>
            <a:schemeClr val="tx1"/>
          </a:solidFill>
          <a:latin typeface="+mn-lt"/>
          <a:ea typeface="+mn-ea"/>
          <a:cs typeface="+mn-cs"/>
        </a:defRPr>
      </a:lvl7pPr>
      <a:lvl8pPr marL="10971738" indent="-731450" algn="l" defTabSz="2925799" rtl="0" eaLnBrk="1" latinLnBrk="0" hangingPunct="1">
        <a:spcBef>
          <a:spcPct val="20000"/>
        </a:spcBef>
        <a:buFont typeface="Arial" pitchFamily="34" charset="0"/>
        <a:buChar char="•"/>
        <a:defRPr sz="6442" kern="1200">
          <a:solidFill>
            <a:schemeClr val="tx1"/>
          </a:solidFill>
          <a:latin typeface="+mn-lt"/>
          <a:ea typeface="+mn-ea"/>
          <a:cs typeface="+mn-cs"/>
        </a:defRPr>
      </a:lvl8pPr>
      <a:lvl9pPr marL="12434637" indent="-731450" algn="l" defTabSz="2925799" rtl="0" eaLnBrk="1" latinLnBrk="0" hangingPunct="1">
        <a:spcBef>
          <a:spcPct val="20000"/>
        </a:spcBef>
        <a:buFont typeface="Arial" pitchFamily="34" charset="0"/>
        <a:buChar char="•"/>
        <a:defRPr sz="64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5799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1pPr>
      <a:lvl2pPr marL="1462898" algn="l" defTabSz="2925799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2pPr>
      <a:lvl3pPr marL="2925799" algn="l" defTabSz="2925799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3pPr>
      <a:lvl4pPr marL="4388697" algn="l" defTabSz="2925799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4pPr>
      <a:lvl5pPr marL="5851596" algn="l" defTabSz="2925799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5pPr>
      <a:lvl6pPr marL="7314492" algn="l" defTabSz="2925799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6pPr>
      <a:lvl7pPr marL="8777390" algn="l" defTabSz="2925799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7pPr>
      <a:lvl8pPr marL="10240290" algn="l" defTabSz="2925799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8pPr>
      <a:lvl9pPr marL="11703188" algn="l" defTabSz="2925799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73088" y="2419218"/>
            <a:ext cx="13317962" cy="923330"/>
          </a:xfrm>
          <a:prstGeom prst="rect">
            <a:avLst/>
          </a:prstGeom>
          <a:noFill/>
          <a:ln>
            <a:solidFill>
              <a:srgbClr val="99260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TITL</a:t>
            </a:r>
            <a:r>
              <a:rPr lang="ro-RO" sz="5400" b="1" dirty="0"/>
              <a:t>U E-</a:t>
            </a:r>
            <a:r>
              <a:rPr lang="en-US" sz="5400" b="1" dirty="0"/>
              <a:t>POSTER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19949" y="3526507"/>
            <a:ext cx="13193650" cy="1996059"/>
          </a:xfrm>
          <a:prstGeom prst="rect">
            <a:avLst/>
          </a:prstGeom>
          <a:noFill/>
          <a:ln>
            <a:solidFill>
              <a:srgbClr val="99260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Nume autori</a:t>
            </a:r>
            <a:r>
              <a:rPr lang="fr-FR" sz="32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+mj-lt"/>
              </a:rPr>
              <a:t> </a:t>
            </a:r>
          </a:p>
          <a:p>
            <a:pPr algn="ctr"/>
            <a:r>
              <a:rPr lang="fr-FR" sz="3200" b="1" i="1" err="1">
                <a:effectLst/>
                <a:latin typeface="+mj-lt"/>
                <a:ea typeface="Times New Roman" panose="02020603050405020304" pitchFamily="18" charset="0"/>
              </a:rPr>
              <a:t>Af</a:t>
            </a:r>
            <a:r>
              <a:rPr lang="ro-RO" sz="3200" b="1" i="1">
                <a:effectLst/>
                <a:latin typeface="+mj-lt"/>
                <a:ea typeface="Times New Roman" panose="02020603050405020304" pitchFamily="18" charset="0"/>
              </a:rPr>
              <a:t>iliere</a:t>
            </a:r>
          </a:p>
          <a:p>
            <a:pPr algn="ctr"/>
            <a:endParaRPr lang="en-US" sz="2800" b="1" i="1" dirty="0">
              <a:latin typeface="+mj-lt"/>
            </a:endParaRPr>
          </a:p>
          <a:p>
            <a:endParaRPr lang="en-US" sz="3171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3503" y="27847177"/>
            <a:ext cx="15822965" cy="1927964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sz="4000" b="1" dirty="0"/>
              <a:t>BIBLIOGRAFIE</a:t>
            </a:r>
            <a:endParaRPr lang="en-US" sz="4000" b="1" dirty="0"/>
          </a:p>
          <a:p>
            <a:r>
              <a:rPr lang="en-US" sz="3964" dirty="0"/>
              <a:t>Text </a:t>
            </a:r>
          </a:p>
          <a:p>
            <a:r>
              <a:rPr lang="en-US" sz="3964" dirty="0"/>
              <a:t>Text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9992" y="6118901"/>
            <a:ext cx="8437040" cy="4123565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INTRODUC</a:t>
            </a:r>
            <a:r>
              <a:rPr lang="ro-RO" sz="4000" b="1" dirty="0"/>
              <a:t>ERE</a:t>
            </a:r>
            <a:endParaRPr lang="en-US" sz="4000" b="1" dirty="0"/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/>
              <a:t>Text </a:t>
            </a:r>
            <a:endParaRPr lang="ro-RO" sz="3171"/>
          </a:p>
          <a:p>
            <a:endParaRPr lang="ro-RO" sz="3171"/>
          </a:p>
          <a:p>
            <a:endParaRPr lang="ro-RO" sz="3171"/>
          </a:p>
          <a:p>
            <a:endParaRPr lang="ro-RO" sz="3171"/>
          </a:p>
        </p:txBody>
      </p:sp>
      <p:sp>
        <p:nvSpPr>
          <p:cNvPr id="9" name="TextBox 8"/>
          <p:cNvSpPr txBox="1"/>
          <p:nvPr/>
        </p:nvSpPr>
        <p:spPr>
          <a:xfrm>
            <a:off x="728938" y="25480638"/>
            <a:ext cx="19693913" cy="2171748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CONCLU</a:t>
            </a:r>
            <a:r>
              <a:rPr lang="ro-RO" sz="4000" b="1" dirty="0"/>
              <a:t>ZII</a:t>
            </a:r>
            <a:endParaRPr lang="en-US" sz="4000" b="1" dirty="0"/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</a:t>
            </a:r>
            <a:r>
              <a:rPr lang="en-US" sz="2379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54562" y="17287564"/>
            <a:ext cx="10784707" cy="8030403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o-RO" sz="4000" b="1" dirty="0"/>
              <a:t>Grafice</a:t>
            </a:r>
            <a:r>
              <a:rPr lang="en-US" sz="4000" b="1" dirty="0"/>
              <a:t>/tab</a:t>
            </a:r>
            <a:r>
              <a:rPr lang="ro-RO" sz="4000" b="1" dirty="0"/>
              <a:t>e</a:t>
            </a:r>
            <a:r>
              <a:rPr lang="en-US" sz="4000" b="1" dirty="0"/>
              <a:t>le/</a:t>
            </a:r>
            <a:r>
              <a:rPr lang="en-US" sz="4000" b="1" dirty="0" err="1"/>
              <a:t>imag</a:t>
            </a:r>
            <a:r>
              <a:rPr lang="ro-RO" sz="4000" b="1" dirty="0" err="1"/>
              <a:t>ini</a:t>
            </a:r>
            <a:endParaRPr lang="en-US" sz="4000" b="1" dirty="0"/>
          </a:p>
          <a:p>
            <a:r>
              <a:rPr lang="en-US" sz="2379" dirty="0"/>
              <a:t>Text </a:t>
            </a:r>
          </a:p>
          <a:p>
            <a:r>
              <a:rPr lang="en-US" sz="2379" dirty="0"/>
              <a:t>Text </a:t>
            </a:r>
          </a:p>
          <a:p>
            <a:endParaRPr lang="en-US" sz="2379" dirty="0"/>
          </a:p>
          <a:p>
            <a:r>
              <a:rPr lang="en-US" sz="2379" dirty="0"/>
              <a:t>.</a:t>
            </a:r>
          </a:p>
          <a:p>
            <a:r>
              <a:rPr lang="en-US" sz="2379" dirty="0"/>
              <a:t>.</a:t>
            </a:r>
          </a:p>
          <a:p>
            <a:endParaRPr lang="en-US" sz="2379" dirty="0"/>
          </a:p>
          <a:p>
            <a:endParaRPr lang="en-US" sz="2379" dirty="0"/>
          </a:p>
          <a:p>
            <a:endParaRPr lang="en-US" sz="2379" dirty="0"/>
          </a:p>
          <a:p>
            <a:endParaRPr lang="en-US" sz="2379" dirty="0"/>
          </a:p>
          <a:p>
            <a:endParaRPr lang="en-US" sz="2379" dirty="0"/>
          </a:p>
          <a:p>
            <a:endParaRPr lang="en-US" sz="2379" dirty="0"/>
          </a:p>
          <a:p>
            <a:endParaRPr lang="en-US" sz="2379" dirty="0"/>
          </a:p>
          <a:p>
            <a:endParaRPr lang="en-US" sz="2379" dirty="0"/>
          </a:p>
          <a:p>
            <a:endParaRPr lang="en-US" sz="2379" dirty="0"/>
          </a:p>
          <a:p>
            <a:endParaRPr lang="en-US" sz="2379" dirty="0"/>
          </a:p>
          <a:p>
            <a:r>
              <a:rPr lang="en-US" sz="2379" dirty="0"/>
              <a:t>.</a:t>
            </a:r>
          </a:p>
          <a:p>
            <a:r>
              <a:rPr lang="en-US" sz="2379" dirty="0"/>
              <a:t>.</a:t>
            </a:r>
          </a:p>
          <a:p>
            <a:endParaRPr lang="ro-RO" sz="2379" dirty="0"/>
          </a:p>
          <a:p>
            <a:endParaRPr lang="ro-RO" sz="2379" dirty="0"/>
          </a:p>
          <a:p>
            <a:endParaRPr lang="ro-RO" sz="2379"/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2889345898"/>
              </p:ext>
            </p:extLst>
          </p:nvPr>
        </p:nvGraphicFramePr>
        <p:xfrm>
          <a:off x="11663500" y="19289790"/>
          <a:ext cx="6671669" cy="4083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18831" y="19023872"/>
            <a:ext cx="8622911" cy="6197851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RE</a:t>
            </a:r>
            <a:r>
              <a:rPr lang="ro-RO" sz="4000" b="1" dirty="0"/>
              <a:t>Z</a:t>
            </a:r>
            <a:r>
              <a:rPr lang="en-GB" sz="4000" b="1" dirty="0"/>
              <a:t>UL</a:t>
            </a:r>
            <a:r>
              <a:rPr lang="ro-RO" sz="4000" b="1" dirty="0"/>
              <a:t>TA</a:t>
            </a:r>
            <a:r>
              <a:rPr lang="en-GB" sz="4000" b="1" dirty="0"/>
              <a:t>T</a:t>
            </a:r>
            <a:r>
              <a:rPr lang="ro-RO" sz="4000" b="1" dirty="0"/>
              <a:t>E</a:t>
            </a:r>
            <a:r>
              <a:rPr lang="en-GB" sz="4000" b="1" dirty="0"/>
              <a:t> </a:t>
            </a:r>
            <a:r>
              <a:rPr lang="ro-RO" sz="4000" b="1" dirty="0"/>
              <a:t>ȘI</a:t>
            </a:r>
            <a:r>
              <a:rPr lang="en-GB" sz="4000" b="1" dirty="0"/>
              <a:t> DISCU</a:t>
            </a:r>
            <a:r>
              <a:rPr lang="ro-RO" sz="4000" b="1" dirty="0"/>
              <a:t>ȚII</a:t>
            </a:r>
            <a:endParaRPr lang="en-US" sz="4000" b="1" dirty="0"/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endParaRPr lang="ro-RO" sz="2379"/>
          </a:p>
          <a:p>
            <a:endParaRPr lang="ro-RO" sz="2379"/>
          </a:p>
          <a:p>
            <a:endParaRPr lang="en-US" sz="2379" dirty="0"/>
          </a:p>
        </p:txBody>
      </p:sp>
      <p:sp>
        <p:nvSpPr>
          <p:cNvPr id="19" name="TextBox 18"/>
          <p:cNvSpPr txBox="1"/>
          <p:nvPr/>
        </p:nvSpPr>
        <p:spPr>
          <a:xfrm>
            <a:off x="16805313" y="27815057"/>
            <a:ext cx="3682186" cy="19279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Poster N</a:t>
            </a:r>
            <a:r>
              <a:rPr lang="ro-RO" sz="4000" dirty="0"/>
              <a:t>r</a:t>
            </a:r>
            <a:r>
              <a:rPr lang="en-US" sz="4000" dirty="0"/>
              <a:t>.</a:t>
            </a:r>
          </a:p>
          <a:p>
            <a:pPr algn="ctr"/>
            <a:endParaRPr lang="en-US" sz="3964" dirty="0"/>
          </a:p>
          <a:p>
            <a:pPr algn="ctr"/>
            <a:endParaRPr lang="en-US" sz="3964" dirty="0"/>
          </a:p>
        </p:txBody>
      </p:sp>
      <p:sp>
        <p:nvSpPr>
          <p:cNvPr id="18" name="TextBox 17"/>
          <p:cNvSpPr txBox="1"/>
          <p:nvPr/>
        </p:nvSpPr>
        <p:spPr>
          <a:xfrm>
            <a:off x="5715636" y="439544"/>
            <a:ext cx="995235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ACTUALITĂȚI ȘI PERSPECTIVE ÎN PRACTICA </a:t>
            </a:r>
          </a:p>
          <a:p>
            <a:pPr algn="ctr"/>
            <a:r>
              <a:rPr lang="ro-RO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FARMACEUTICĂ ȘI COSMETICĂ</a:t>
            </a:r>
          </a:p>
          <a:p>
            <a:pPr algn="ctr"/>
            <a:r>
              <a:rPr lang="ro-RO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17-19 septembrie, 202</a:t>
            </a:r>
            <a:r>
              <a:rPr lang="ro-RO" sz="24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Constanţa - Rom</a:t>
            </a:r>
            <a:r>
              <a:rPr lang="ro-RO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pt-BR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nia</a:t>
            </a:r>
            <a:endParaRPr 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31" y="553443"/>
            <a:ext cx="5096805" cy="1210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5995" y="2489254"/>
            <a:ext cx="2950717" cy="3094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9575820" y="6086384"/>
            <a:ext cx="10847031" cy="10954922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RE</a:t>
            </a:r>
            <a:r>
              <a:rPr lang="ro-RO" sz="4000" b="1" dirty="0"/>
              <a:t>Z</a:t>
            </a:r>
            <a:r>
              <a:rPr lang="en-GB" sz="4000" b="1" dirty="0"/>
              <a:t>UL</a:t>
            </a:r>
            <a:r>
              <a:rPr lang="ro-RO" sz="4000" b="1" dirty="0"/>
              <a:t>TA</a:t>
            </a:r>
            <a:r>
              <a:rPr lang="en-GB" sz="4000" b="1" dirty="0"/>
              <a:t>T</a:t>
            </a:r>
            <a:r>
              <a:rPr lang="ro-RO" sz="4000" b="1" dirty="0"/>
              <a:t>E</a:t>
            </a:r>
            <a:r>
              <a:rPr lang="en-GB" sz="4000" b="1" dirty="0"/>
              <a:t> </a:t>
            </a:r>
            <a:r>
              <a:rPr lang="ro-RO" sz="4000" b="1" dirty="0"/>
              <a:t>ȘI</a:t>
            </a:r>
            <a:r>
              <a:rPr lang="en-GB" sz="4000" b="1" dirty="0"/>
              <a:t> DISCU</a:t>
            </a:r>
            <a:r>
              <a:rPr lang="ro-RO" sz="4000" b="1" dirty="0"/>
              <a:t>ȚII</a:t>
            </a:r>
            <a:endParaRPr lang="en-US" sz="4000" b="1" dirty="0"/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  <a:endParaRPr lang="ro-RO" sz="3171" dirty="0"/>
          </a:p>
          <a:p>
            <a:endParaRPr lang="ro-RO" sz="3171" dirty="0"/>
          </a:p>
          <a:p>
            <a:endParaRPr lang="ro-RO" sz="3171" dirty="0"/>
          </a:p>
          <a:p>
            <a:endParaRPr lang="ro-RO" sz="3171" dirty="0"/>
          </a:p>
          <a:p>
            <a:endParaRPr lang="ro-RO" sz="3171" dirty="0"/>
          </a:p>
          <a:p>
            <a:endParaRPr lang="ro-RO" sz="3171" dirty="0"/>
          </a:p>
          <a:p>
            <a:endParaRPr lang="ro-RO" sz="3171" dirty="0"/>
          </a:p>
          <a:p>
            <a:endParaRPr lang="ro-RO" sz="3171" dirty="0"/>
          </a:p>
          <a:p>
            <a:endParaRPr lang="ro-RO" sz="3171" dirty="0"/>
          </a:p>
          <a:p>
            <a:endParaRPr lang="en-US" sz="3171" dirty="0"/>
          </a:p>
          <a:p>
            <a:endParaRPr lang="en-US" sz="3171" dirty="0"/>
          </a:p>
        </p:txBody>
      </p:sp>
      <p:sp>
        <p:nvSpPr>
          <p:cNvPr id="26" name="TextBox 25"/>
          <p:cNvSpPr txBox="1"/>
          <p:nvPr/>
        </p:nvSpPr>
        <p:spPr>
          <a:xfrm>
            <a:off x="618831" y="10468104"/>
            <a:ext cx="8507827" cy="8393323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MATERIAL </a:t>
            </a:r>
            <a:r>
              <a:rPr lang="ro-RO" sz="4000" b="1" dirty="0"/>
              <a:t>ȘI</a:t>
            </a:r>
            <a:r>
              <a:rPr lang="en-US" sz="4000" b="1" dirty="0"/>
              <a:t> METOD</a:t>
            </a:r>
            <a:r>
              <a:rPr lang="ro-RO" sz="4000" b="1" dirty="0"/>
              <a:t>E</a:t>
            </a:r>
            <a:endParaRPr lang="en-US" sz="4000" b="1" dirty="0"/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 dirty="0"/>
              <a:t>Text </a:t>
            </a:r>
          </a:p>
          <a:p>
            <a:r>
              <a:rPr lang="en-US" sz="3171"/>
              <a:t>Text </a:t>
            </a:r>
            <a:endParaRPr lang="ro-RO" sz="3171"/>
          </a:p>
          <a:p>
            <a:endParaRPr lang="ro-RO" sz="3171"/>
          </a:p>
          <a:p>
            <a:endParaRPr lang="ro-RO" sz="3171"/>
          </a:p>
          <a:p>
            <a:endParaRPr lang="ro-RO" sz="3171"/>
          </a:p>
          <a:p>
            <a:endParaRPr lang="ro-RO" sz="3171"/>
          </a:p>
          <a:p>
            <a:endParaRPr lang="ro-RO" sz="3171"/>
          </a:p>
          <a:p>
            <a:endParaRPr lang="en-US" sz="2379" dirty="0"/>
          </a:p>
        </p:txBody>
      </p:sp>
      <p:sp>
        <p:nvSpPr>
          <p:cNvPr id="2" name="TextBox 1"/>
          <p:cNvSpPr txBox="1"/>
          <p:nvPr/>
        </p:nvSpPr>
        <p:spPr>
          <a:xfrm>
            <a:off x="16016919" y="341578"/>
            <a:ext cx="5030719" cy="180087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701" b="1" dirty="0"/>
              <a:t>Asociația Cadrelor Didactice din Facultatea de Farmacie Constanța</a:t>
            </a:r>
            <a:endParaRPr lang="ro-RO" sz="3701" dirty="0"/>
          </a:p>
        </p:txBody>
      </p:sp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AF28CF59-80EB-594D-E18C-15B8E7DCAE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53" y="2388841"/>
            <a:ext cx="3086100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12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2555</TotalTime>
  <Words>119</Words>
  <Application>Microsoft Office PowerPoint</Application>
  <PresentationFormat>Particularizare</PresentationFormat>
  <Paragraphs>87</Paragraphs>
  <Slides>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Mira</dc:creator>
  <cp:lastModifiedBy>Laura Bucur</cp:lastModifiedBy>
  <cp:revision>51</cp:revision>
  <dcterms:created xsi:type="dcterms:W3CDTF">2013-02-11T11:53:56Z</dcterms:created>
  <dcterms:modified xsi:type="dcterms:W3CDTF">2026-06-17T10:00:37Z</dcterms:modified>
</cp:coreProperties>
</file>